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Bungee"/>
      <p:regular r:id="rId19"/>
    </p:embeddedFont>
    <p:embeddedFont>
      <p:font typeface="Nuni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831">
          <p15:clr>
            <a:srgbClr val="9AA0A6"/>
          </p15:clr>
        </p15:guide>
        <p15:guide id="2" pos="2880">
          <p15:clr>
            <a:srgbClr val="9AA0A6"/>
          </p15:clr>
        </p15:guide>
        <p15:guide id="3" pos="115">
          <p15:clr>
            <a:srgbClr val="9AA0A6"/>
          </p15:clr>
        </p15:guide>
        <p15:guide id="4" pos="4473">
          <p15:clr>
            <a:srgbClr val="9AA0A6"/>
          </p15:clr>
        </p15:guide>
        <p15:guide id="5" orient="horz" pos="1548">
          <p15:clr>
            <a:srgbClr val="9AA0A6"/>
          </p15:clr>
        </p15:guide>
        <p15:guide id="6" orient="horz" pos="535">
          <p15:clr>
            <a:srgbClr val="9AA0A6"/>
          </p15:clr>
        </p15:guide>
        <p15:guide id="7" orient="horz" pos="2252">
          <p15:clr>
            <a:srgbClr val="9AA0A6"/>
          </p15:clr>
        </p15:guide>
        <p15:guide id="8" orient="horz" pos="24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31"/>
        <p:guide pos="2880"/>
        <p:guide pos="115"/>
        <p:guide pos="4473"/>
        <p:guide pos="1548" orient="horz"/>
        <p:guide pos="535" orient="horz"/>
        <p:guide pos="2252" orient="horz"/>
        <p:guide pos="240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Light-regular.fntdata"/><Relationship Id="rId22" Type="http://schemas.openxmlformats.org/officeDocument/2006/relationships/font" Target="fonts/NunitoLight-italic.fntdata"/><Relationship Id="rId21" Type="http://schemas.openxmlformats.org/officeDocument/2006/relationships/font" Target="fonts/NunitoLight-bold.fntdata"/><Relationship Id="rId23" Type="http://schemas.openxmlformats.org/officeDocument/2006/relationships/font" Target="fonts/Nuni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unge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b3265cd1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b3265cd1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b3265cd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b3265cd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b3265cd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b3265cd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1c34f79fa_0_15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1c34f79fa_0_15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c34f79fa_0_16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c34f79fa_0_16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b3265cd1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b3265cd1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b3265cd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b3265cd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b3265cd1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b3265cd1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b3265cd1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b3265cd1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b3265cd18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b3265cd1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b3265cd18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b3265cd1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1c34f79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1c34f79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8000"/>
          </a:blip>
          <a:srcRect b="0" l="25539" r="0" t="0"/>
          <a:stretch/>
        </p:blipFill>
        <p:spPr>
          <a:xfrm>
            <a:off x="-1" y="0"/>
            <a:ext cx="3372072" cy="466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4000"/>
          </a:blip>
          <a:srcRect b="29732" l="0" r="0" t="3543"/>
          <a:stretch/>
        </p:blipFill>
        <p:spPr>
          <a:xfrm>
            <a:off x="1844200" y="0"/>
            <a:ext cx="49648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ungee"/>
              <a:buNone/>
              <a:defRPr sz="30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612275" y="2184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187875" y="2599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132150" y="3668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25125" y="4312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472300" y="2000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050625" y="2523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6724675" y="57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5500" y="3319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39688" y="134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4234500" y="636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75225" y="466952"/>
            <a:ext cx="9894451" cy="65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525" y="-3303198"/>
            <a:ext cx="9894451" cy="652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 txBox="1"/>
          <p:nvPr>
            <p:ph type="title"/>
          </p:nvPr>
        </p:nvSpPr>
        <p:spPr>
          <a:xfrm>
            <a:off x="933225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1"/>
          <p:cNvSpPr txBox="1"/>
          <p:nvPr>
            <p:ph idx="1" type="subTitle"/>
          </p:nvPr>
        </p:nvSpPr>
        <p:spPr>
          <a:xfrm>
            <a:off x="933225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11"/>
          <p:cNvSpPr txBox="1"/>
          <p:nvPr>
            <p:ph idx="2" type="title"/>
          </p:nvPr>
        </p:nvSpPr>
        <p:spPr>
          <a:xfrm>
            <a:off x="3462000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1"/>
          <p:cNvSpPr txBox="1"/>
          <p:nvPr>
            <p:ph idx="3" type="subTitle"/>
          </p:nvPr>
        </p:nvSpPr>
        <p:spPr>
          <a:xfrm>
            <a:off x="3462000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4" type="title"/>
          </p:nvPr>
        </p:nvSpPr>
        <p:spPr>
          <a:xfrm>
            <a:off x="5990775" y="197194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5" type="subTitle"/>
          </p:nvPr>
        </p:nvSpPr>
        <p:spPr>
          <a:xfrm>
            <a:off x="5990775" y="231111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1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1"/>
          <p:cNvSpPr/>
          <p:nvPr/>
        </p:nvSpPr>
        <p:spPr>
          <a:xfrm>
            <a:off x="581075" y="4333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8755200" y="106396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8473925" y="44362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 txBox="1"/>
          <p:nvPr>
            <p:ph idx="7" type="title"/>
          </p:nvPr>
        </p:nvSpPr>
        <p:spPr>
          <a:xfrm>
            <a:off x="933225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1"/>
          <p:cNvSpPr txBox="1"/>
          <p:nvPr>
            <p:ph idx="8" type="subTitle"/>
          </p:nvPr>
        </p:nvSpPr>
        <p:spPr>
          <a:xfrm>
            <a:off x="933225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11"/>
          <p:cNvSpPr txBox="1"/>
          <p:nvPr>
            <p:ph idx="9" type="title"/>
          </p:nvPr>
        </p:nvSpPr>
        <p:spPr>
          <a:xfrm>
            <a:off x="3462000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13" type="subTitle"/>
          </p:nvPr>
        </p:nvSpPr>
        <p:spPr>
          <a:xfrm>
            <a:off x="3462000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11"/>
          <p:cNvSpPr txBox="1"/>
          <p:nvPr>
            <p:ph idx="14" type="title"/>
          </p:nvPr>
        </p:nvSpPr>
        <p:spPr>
          <a:xfrm>
            <a:off x="5990775" y="3700391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15" type="subTitle"/>
          </p:nvPr>
        </p:nvSpPr>
        <p:spPr>
          <a:xfrm>
            <a:off x="5990775" y="4039564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44" name="Google Shape;144;p11"/>
          <p:cNvPicPr preferRelativeResize="0"/>
          <p:nvPr/>
        </p:nvPicPr>
        <p:blipFill rotWithShape="1">
          <a:blip r:embed="rId3">
            <a:alphaModFix/>
          </a:blip>
          <a:srcRect b="63137" l="51966" r="0" t="0"/>
          <a:stretch/>
        </p:blipFill>
        <p:spPr>
          <a:xfrm rot="4698842">
            <a:off x="-901937" y="-42139"/>
            <a:ext cx="2437849" cy="158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BIG_NUMBER_1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rot="5400000">
            <a:off x="-333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>
            <p:ph type="title"/>
          </p:nvPr>
        </p:nvSpPr>
        <p:spPr>
          <a:xfrm>
            <a:off x="2007970" y="2493403"/>
            <a:ext cx="1639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1513413" y="3057050"/>
            <a:ext cx="262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2" type="title"/>
          </p:nvPr>
        </p:nvSpPr>
        <p:spPr>
          <a:xfrm>
            <a:off x="5496529" y="2493403"/>
            <a:ext cx="1639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0" name="Google Shape;150;p12"/>
          <p:cNvPicPr preferRelativeResize="0"/>
          <p:nvPr/>
        </p:nvPicPr>
        <p:blipFill rotWithShape="1">
          <a:blip r:embed="rId3">
            <a:alphaModFix/>
          </a:blip>
          <a:srcRect b="0" l="14376" r="28979" t="62675"/>
          <a:stretch/>
        </p:blipFill>
        <p:spPr>
          <a:xfrm flipH="1" rot="361084">
            <a:off x="-463113" y="-535392"/>
            <a:ext cx="5802097" cy="2519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2"/>
          <p:cNvSpPr txBox="1"/>
          <p:nvPr>
            <p:ph idx="3" type="subTitle"/>
          </p:nvPr>
        </p:nvSpPr>
        <p:spPr>
          <a:xfrm>
            <a:off x="5001987" y="3057050"/>
            <a:ext cx="2628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Light"/>
              <a:buNone/>
              <a:defRPr sz="11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2"/>
          <p:cNvSpPr txBox="1"/>
          <p:nvPr>
            <p:ph idx="4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12"/>
          <p:cNvSpPr/>
          <p:nvPr/>
        </p:nvSpPr>
        <p:spPr>
          <a:xfrm>
            <a:off x="654825" y="24276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>
            <a:off x="1823775" y="1517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3463275" y="4690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8383900" y="2319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"/>
          <p:cNvSpPr/>
          <p:nvPr/>
        </p:nvSpPr>
        <p:spPr>
          <a:xfrm>
            <a:off x="8089375" y="15841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"/>
          <p:cNvSpPr/>
          <p:nvPr/>
        </p:nvSpPr>
        <p:spPr>
          <a:xfrm>
            <a:off x="4534850" y="2206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 b="25777" l="0" r="0" t="0"/>
          <a:stretch/>
        </p:blipFill>
        <p:spPr>
          <a:xfrm flipH="1">
            <a:off x="-494320" y="534900"/>
            <a:ext cx="10242545" cy="501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BIG_NUMBER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2">
            <a:alphaModFix amt="3000"/>
          </a:blip>
          <a:srcRect b="37872" l="0" r="34348" t="0"/>
          <a:stretch/>
        </p:blipFill>
        <p:spPr>
          <a:xfrm rot="5400000">
            <a:off x="-132225" y="205375"/>
            <a:ext cx="4880874" cy="55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 amt="4000"/>
          </a:blip>
          <a:srcRect b="48116" l="0" r="19445" t="0"/>
          <a:stretch/>
        </p:blipFill>
        <p:spPr>
          <a:xfrm rot="-5400000">
            <a:off x="3994776" y="402725"/>
            <a:ext cx="5988649" cy="46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3077025" y="12672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9833">
            <a:off x="7564115" y="0"/>
            <a:ext cx="3312372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IG NUMBERS">
  <p:cSld name="BIG_NUMBER_1_1_2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2">
            <a:alphaModFix amt="3000"/>
          </a:blip>
          <a:srcRect b="37570" l="7368" r="10852" t="0"/>
          <a:stretch/>
        </p:blipFill>
        <p:spPr>
          <a:xfrm rot="5400000">
            <a:off x="-450575" y="-214176"/>
            <a:ext cx="6079624" cy="56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2">
            <a:alphaModFix amt="4000"/>
          </a:blip>
          <a:srcRect b="49540" l="0" r="40476" t="0"/>
          <a:stretch/>
        </p:blipFill>
        <p:spPr>
          <a:xfrm rot="-5400000">
            <a:off x="5006950" y="-304550"/>
            <a:ext cx="4425275" cy="45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4"/>
          <p:cNvSpPr txBox="1"/>
          <p:nvPr>
            <p:ph hasCustomPrompt="1" idx="2" type="title"/>
          </p:nvPr>
        </p:nvSpPr>
        <p:spPr>
          <a:xfrm>
            <a:off x="1355000" y="2115287"/>
            <a:ext cx="3025800" cy="12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4"/>
          <p:cNvSpPr txBox="1"/>
          <p:nvPr>
            <p:ph hasCustomPrompt="1" idx="3" type="title"/>
          </p:nvPr>
        </p:nvSpPr>
        <p:spPr>
          <a:xfrm>
            <a:off x="4763200" y="2115287"/>
            <a:ext cx="3025800" cy="12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14"/>
          <p:cNvSpPr txBox="1"/>
          <p:nvPr>
            <p:ph idx="1" type="subTitle"/>
          </p:nvPr>
        </p:nvSpPr>
        <p:spPr>
          <a:xfrm>
            <a:off x="1355000" y="3076450"/>
            <a:ext cx="30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" name="Google Shape;182;p14"/>
          <p:cNvSpPr txBox="1"/>
          <p:nvPr>
            <p:ph idx="4" type="subTitle"/>
          </p:nvPr>
        </p:nvSpPr>
        <p:spPr>
          <a:xfrm>
            <a:off x="4763200" y="3076450"/>
            <a:ext cx="302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3" name="Google Shape;1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64038">
            <a:off x="6047495" y="159041"/>
            <a:ext cx="7206182" cy="618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3755" y="-2037373"/>
            <a:ext cx="7206185" cy="61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BIG_NUMBER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5784250" y="534900"/>
            <a:ext cx="20766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15"/>
          <p:cNvPicPr preferRelativeResize="0"/>
          <p:nvPr/>
        </p:nvPicPr>
        <p:blipFill rotWithShape="1">
          <a:blip r:embed="rId2">
            <a:alphaModFix/>
          </a:blip>
          <a:srcRect b="0" l="0" r="0" t="6006"/>
          <a:stretch/>
        </p:blipFill>
        <p:spPr>
          <a:xfrm rot="9181029">
            <a:off x="3083113" y="1256188"/>
            <a:ext cx="5631856" cy="51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 rotWithShape="1">
          <a:blip r:embed="rId2">
            <a:alphaModFix/>
          </a:blip>
          <a:srcRect b="0" l="0" r="39206" t="48368"/>
          <a:stretch/>
        </p:blipFill>
        <p:spPr>
          <a:xfrm rot="-4778540">
            <a:off x="-621497" y="-68420"/>
            <a:ext cx="3423869" cy="283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6">
  <p:cSld name="BIG_NUMBER_1_1_2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6"/>
          <p:cNvPicPr preferRelativeResize="0"/>
          <p:nvPr/>
        </p:nvPicPr>
        <p:blipFill rotWithShape="1">
          <a:blip r:embed="rId3">
            <a:alphaModFix/>
          </a:blip>
          <a:srcRect b="0" l="0" r="28535" t="19159"/>
          <a:stretch/>
        </p:blipFill>
        <p:spPr>
          <a:xfrm>
            <a:off x="5636975" y="-199400"/>
            <a:ext cx="3773826" cy="415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29473" l="0" r="23564" t="0"/>
          <a:stretch/>
        </p:blipFill>
        <p:spPr>
          <a:xfrm rot="5400000">
            <a:off x="-428472" y="1096852"/>
            <a:ext cx="4514899" cy="4057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7">
  <p:cSld name="BIG_NUMBER_1_1_2_1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7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17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1907050" y="69663"/>
            <a:ext cx="6755498" cy="50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>
            <p:ph type="title"/>
          </p:nvPr>
        </p:nvSpPr>
        <p:spPr>
          <a:xfrm>
            <a:off x="1021138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>
            <a:off x="1021138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2" type="title"/>
          </p:nvPr>
        </p:nvSpPr>
        <p:spPr>
          <a:xfrm>
            <a:off x="2852475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3" type="subTitle"/>
          </p:nvPr>
        </p:nvSpPr>
        <p:spPr>
          <a:xfrm>
            <a:off x="2852475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4" type="title"/>
          </p:nvPr>
        </p:nvSpPr>
        <p:spPr>
          <a:xfrm>
            <a:off x="4683813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5" type="subTitle"/>
          </p:nvPr>
        </p:nvSpPr>
        <p:spPr>
          <a:xfrm>
            <a:off x="4683813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 txBox="1"/>
          <p:nvPr>
            <p:ph idx="7" type="title"/>
          </p:nvPr>
        </p:nvSpPr>
        <p:spPr>
          <a:xfrm>
            <a:off x="6515163" y="3261450"/>
            <a:ext cx="1607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6515163" y="3577975"/>
            <a:ext cx="160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6" name="Google Shape;216;p18"/>
          <p:cNvSpPr/>
          <p:nvPr/>
        </p:nvSpPr>
        <p:spPr>
          <a:xfrm>
            <a:off x="174425" y="18195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2668275" y="2837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4375250" y="437056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6651200" y="2837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>
            <a:off x="8833450" y="17325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8766525" y="4631013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b="52615" l="17259" r="0" t="0"/>
          <a:stretch/>
        </p:blipFill>
        <p:spPr>
          <a:xfrm rot="-7582852">
            <a:off x="6613440" y="-162697"/>
            <a:ext cx="4933720" cy="291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24992" t="44398"/>
          <a:stretch/>
        </p:blipFill>
        <p:spPr>
          <a:xfrm rot="-4748210">
            <a:off x="-1089235" y="-112694"/>
            <a:ext cx="3983821" cy="30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">
  <p:cSld name="BIG_NUMBER_1_1_2_1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9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>
            <p:ph idx="1" type="subTitle"/>
          </p:nvPr>
        </p:nvSpPr>
        <p:spPr>
          <a:xfrm>
            <a:off x="5236463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7" name="Google Shape;227;p19"/>
          <p:cNvSpPr/>
          <p:nvPr/>
        </p:nvSpPr>
        <p:spPr>
          <a:xfrm>
            <a:off x="4088550" y="43285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874675" y="32166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399850" y="107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8739050" y="48236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/>
          <p:nvPr/>
        </p:nvSpPr>
        <p:spPr>
          <a:xfrm>
            <a:off x="6766825" y="534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3">
            <a:alphaModFix/>
          </a:blip>
          <a:srcRect b="0" l="0" r="32989" t="27703"/>
          <a:stretch/>
        </p:blipFill>
        <p:spPr>
          <a:xfrm rot="1476220">
            <a:off x="4111941" y="-1201321"/>
            <a:ext cx="6863723" cy="48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1">
  <p:cSld name="BIG_NUMBER_1_1_2_1_1_1_2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2">
            <a:alphaModFix amt="7000"/>
          </a:blip>
          <a:srcRect b="40950" l="15633" r="0" t="7924"/>
          <a:stretch/>
        </p:blipFill>
        <p:spPr>
          <a:xfrm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"/>
          <p:cNvSpPr txBox="1"/>
          <p:nvPr>
            <p:ph idx="1" type="subTitle"/>
          </p:nvPr>
        </p:nvSpPr>
        <p:spPr>
          <a:xfrm>
            <a:off x="1812175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20"/>
          <p:cNvSpPr/>
          <p:nvPr/>
        </p:nvSpPr>
        <p:spPr>
          <a:xfrm rot="10800000">
            <a:off x="5050350" y="10300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 rot="10800000">
            <a:off x="4624600" y="22623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 rot="10800000">
            <a:off x="8739050" y="42804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 rot="10800000">
            <a:off x="399850" y="534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 rot="10800000">
            <a:off x="2372075" y="48236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3">
            <a:alphaModFix/>
          </a:blip>
          <a:srcRect b="-21" l="32975" r="13" t="27725"/>
          <a:stretch/>
        </p:blipFill>
        <p:spPr>
          <a:xfrm rot="-1569164">
            <a:off x="-2238635" y="-1539407"/>
            <a:ext cx="6863717" cy="488120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BIG_NUMBER_1_1_2_1_1_1_2_1_3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1386450" y="1192125"/>
            <a:ext cx="6371100" cy="30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 DESIGN 2">
  <p:cSld name="BIG_NUMBER_1_1_2_1_1_1_2_1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1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4454075" y="3400877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7" name="Google Shape;247;p21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4479900" y="22252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4091650" y="3805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3730175" y="591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5939200" y="8463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7813500" y="41934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80">
            <a:off x="4573042" y="-2712059"/>
            <a:ext cx="8299464" cy="6193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-18" l="18961" r="8" t="8283"/>
          <a:stretch/>
        </p:blipFill>
        <p:spPr>
          <a:xfrm rot="2100475">
            <a:off x="-1657468" y="1317126"/>
            <a:ext cx="6646587" cy="496008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IG_NUMBER_1_1_2_1_1_1_2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22"/>
          <p:cNvSpPr/>
          <p:nvPr/>
        </p:nvSpPr>
        <p:spPr>
          <a:xfrm>
            <a:off x="2827650" y="1219075"/>
            <a:ext cx="3488700" cy="34887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 txBox="1"/>
          <p:nvPr>
            <p:ph idx="1" type="subTitle"/>
          </p:nvPr>
        </p:nvSpPr>
        <p:spPr>
          <a:xfrm>
            <a:off x="3460800" y="1588200"/>
            <a:ext cx="22224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22"/>
          <p:cNvSpPr txBox="1"/>
          <p:nvPr/>
        </p:nvSpPr>
        <p:spPr>
          <a:xfrm>
            <a:off x="3332700" y="3319450"/>
            <a:ext cx="247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CREDITS: This presentation template was created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including icons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, and infographics &amp; images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rPr>
              <a:t>. </a:t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6">
            <a:alphaModFix/>
          </a:blip>
          <a:srcRect b="0" l="0" r="17783" t="48557"/>
          <a:stretch/>
        </p:blipFill>
        <p:spPr>
          <a:xfrm rot="5400000">
            <a:off x="5861814" y="1737383"/>
            <a:ext cx="4366895" cy="28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6">
            <a:alphaModFix/>
          </a:blip>
          <a:srcRect b="0" l="63827" r="0" t="0"/>
          <a:stretch/>
        </p:blipFill>
        <p:spPr>
          <a:xfrm>
            <a:off x="-323772" y="176150"/>
            <a:ext cx="1921319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BIG_NUMBER_1_1_2_1_1_1_2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 amt="4000"/>
          </a:blip>
          <a:srcRect b="30173" l="14671" r="961" t="18701"/>
          <a:stretch/>
        </p:blipFill>
        <p:spPr>
          <a:xfrm flipH="1" rot="10800000">
            <a:off x="0" y="0"/>
            <a:ext cx="8242076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24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1885025" y="12211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8699525" y="350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960350" y="1472775"/>
            <a:ext cx="3511800" cy="27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2" type="body"/>
          </p:nvPr>
        </p:nvSpPr>
        <p:spPr>
          <a:xfrm>
            <a:off x="4671861" y="1472775"/>
            <a:ext cx="3511800" cy="27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●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Light"/>
              <a:buChar char="○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000"/>
              <a:buFont typeface="Nunito Light"/>
              <a:buChar char="■"/>
              <a:defRPr sz="10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>
  <p:cSld name="BLANK_1"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18000"/>
          </a:blip>
          <a:srcRect b="-40869" l="5159" r="11625" t="53783"/>
          <a:stretch/>
        </p:blipFill>
        <p:spPr>
          <a:xfrm>
            <a:off x="-174401" y="-107450"/>
            <a:ext cx="9536823" cy="102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hasCustomPrompt="1" type="title"/>
          </p:nvPr>
        </p:nvSpPr>
        <p:spPr>
          <a:xfrm>
            <a:off x="2109675" y="8326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4"/>
          <p:cNvSpPr txBox="1"/>
          <p:nvPr>
            <p:ph idx="2" type="title"/>
          </p:nvPr>
        </p:nvSpPr>
        <p:spPr>
          <a:xfrm>
            <a:off x="1771425" y="15636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1771425" y="19563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hasCustomPrompt="1" idx="3" type="title"/>
          </p:nvPr>
        </p:nvSpPr>
        <p:spPr>
          <a:xfrm>
            <a:off x="5490825" y="8326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/>
          <p:nvPr>
            <p:ph idx="4" type="title"/>
          </p:nvPr>
        </p:nvSpPr>
        <p:spPr>
          <a:xfrm>
            <a:off x="5152575" y="15636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5152575" y="19563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hasCustomPrompt="1" idx="6" type="title"/>
          </p:nvPr>
        </p:nvSpPr>
        <p:spPr>
          <a:xfrm>
            <a:off x="2109675" y="27489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idx="7" type="title"/>
          </p:nvPr>
        </p:nvSpPr>
        <p:spPr>
          <a:xfrm>
            <a:off x="1771425" y="34799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subTitle"/>
          </p:nvPr>
        </p:nvSpPr>
        <p:spPr>
          <a:xfrm>
            <a:off x="1771425" y="38726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hasCustomPrompt="1" idx="9" type="title"/>
          </p:nvPr>
        </p:nvSpPr>
        <p:spPr>
          <a:xfrm>
            <a:off x="5490825" y="2748927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4"/>
          <p:cNvSpPr txBox="1"/>
          <p:nvPr>
            <p:ph idx="13" type="title"/>
          </p:nvPr>
        </p:nvSpPr>
        <p:spPr>
          <a:xfrm>
            <a:off x="5152575" y="347990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0" l="30623" r="0" t="9329"/>
          <a:stretch/>
        </p:blipFill>
        <p:spPr>
          <a:xfrm rot="1559345">
            <a:off x="-761489" y="-570295"/>
            <a:ext cx="2911222" cy="35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 txBox="1"/>
          <p:nvPr>
            <p:ph idx="14" type="subTitle"/>
          </p:nvPr>
        </p:nvSpPr>
        <p:spPr>
          <a:xfrm>
            <a:off x="5152575" y="387262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80435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1452925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4968375" y="34799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468975" y="8207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7859375" y="43217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 b="-598" l="-1845" r="32468" t="9928"/>
          <a:stretch/>
        </p:blipFill>
        <p:spPr>
          <a:xfrm rot="1559345">
            <a:off x="7570661" y="2190055"/>
            <a:ext cx="2911222" cy="359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 rotWithShape="1">
          <a:blip r:embed="rId2">
            <a:alphaModFix amt="6000"/>
          </a:blip>
          <a:srcRect b="50042" l="2959" r="19352" t="0"/>
          <a:stretch/>
        </p:blipFill>
        <p:spPr>
          <a:xfrm>
            <a:off x="4408850" y="1714500"/>
            <a:ext cx="49446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539425" y="3131700"/>
            <a:ext cx="2859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4539425" y="20225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444250" y="30807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510675" y="47562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429175" y="35370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 txBox="1"/>
          <p:nvPr>
            <p:ph hasCustomPrompt="1" idx="2" type="title"/>
          </p:nvPr>
        </p:nvSpPr>
        <p:spPr>
          <a:xfrm>
            <a:off x="4539425" y="1943102"/>
            <a:ext cx="1543500" cy="6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7318" y="-166750"/>
            <a:ext cx="5311423" cy="547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1_3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108975" y="4852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6027600" y="15269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 rotWithShape="1">
          <a:blip r:embed="rId3">
            <a:alphaModFix/>
          </a:blip>
          <a:srcRect b="63774" l="42831" r="0" t="0"/>
          <a:stretch/>
        </p:blipFill>
        <p:spPr>
          <a:xfrm rot="-5089640">
            <a:off x="7019673" y="3021634"/>
            <a:ext cx="3036553" cy="19840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/>
          <p:nvPr>
            <p:ph idx="2" type="title"/>
          </p:nvPr>
        </p:nvSpPr>
        <p:spPr>
          <a:xfrm>
            <a:off x="1111238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1" type="subTitle"/>
          </p:nvPr>
        </p:nvSpPr>
        <p:spPr>
          <a:xfrm>
            <a:off x="1111225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3" type="title"/>
          </p:nvPr>
        </p:nvSpPr>
        <p:spPr>
          <a:xfrm>
            <a:off x="2931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4" type="subTitle"/>
          </p:nvPr>
        </p:nvSpPr>
        <p:spPr>
          <a:xfrm>
            <a:off x="2931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5" type="title"/>
          </p:nvPr>
        </p:nvSpPr>
        <p:spPr>
          <a:xfrm>
            <a:off x="4713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6"/>
          <p:cNvSpPr txBox="1"/>
          <p:nvPr>
            <p:ph idx="6" type="subTitle"/>
          </p:nvPr>
        </p:nvSpPr>
        <p:spPr>
          <a:xfrm>
            <a:off x="4713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6"/>
          <p:cNvSpPr txBox="1"/>
          <p:nvPr>
            <p:ph idx="7" type="title"/>
          </p:nvPr>
        </p:nvSpPr>
        <p:spPr>
          <a:xfrm>
            <a:off x="6495563" y="1594156"/>
            <a:ext cx="15372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6"/>
          <p:cNvSpPr txBox="1"/>
          <p:nvPr>
            <p:ph idx="8" type="subTitle"/>
          </p:nvPr>
        </p:nvSpPr>
        <p:spPr>
          <a:xfrm>
            <a:off x="6495550" y="3428325"/>
            <a:ext cx="153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 amt="6000"/>
          </a:blip>
          <a:srcRect b="11050" l="25110" r="0" t="22860"/>
          <a:stretch/>
        </p:blipFill>
        <p:spPr>
          <a:xfrm>
            <a:off x="0" y="0"/>
            <a:ext cx="48254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2">
            <a:alphaModFix amt="6000"/>
          </a:blip>
          <a:srcRect b="29758" l="0" r="38149" t="4156"/>
          <a:stretch/>
        </p:blipFill>
        <p:spPr>
          <a:xfrm>
            <a:off x="5158925" y="0"/>
            <a:ext cx="398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/>
          <p:nvPr>
            <p:ph type="title"/>
          </p:nvPr>
        </p:nvSpPr>
        <p:spPr>
          <a:xfrm>
            <a:off x="933225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" type="subTitle"/>
          </p:nvPr>
        </p:nvSpPr>
        <p:spPr>
          <a:xfrm>
            <a:off x="933225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2" type="title"/>
          </p:nvPr>
        </p:nvSpPr>
        <p:spPr>
          <a:xfrm>
            <a:off x="3462000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3" type="subTitle"/>
          </p:nvPr>
        </p:nvSpPr>
        <p:spPr>
          <a:xfrm>
            <a:off x="3462000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4" type="title"/>
          </p:nvPr>
        </p:nvSpPr>
        <p:spPr>
          <a:xfrm>
            <a:off x="5990775" y="2670352"/>
            <a:ext cx="2220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5" type="subTitle"/>
          </p:nvPr>
        </p:nvSpPr>
        <p:spPr>
          <a:xfrm>
            <a:off x="5990775" y="3063077"/>
            <a:ext cx="22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None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6"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7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74325" y="19207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818300" y="39286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48657" r="5" t="13770"/>
          <a:stretch/>
        </p:blipFill>
        <p:spPr>
          <a:xfrm>
            <a:off x="-380900" y="-370775"/>
            <a:ext cx="1700521" cy="4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BIG_NUMBER_1_1_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8"/>
          <p:cNvPicPr preferRelativeResize="0"/>
          <p:nvPr/>
        </p:nvPicPr>
        <p:blipFill rotWithShape="1">
          <a:blip r:embed="rId2">
            <a:alphaModFix amt="10000"/>
          </a:blip>
          <a:srcRect b="26335" l="0" r="0" t="18114"/>
          <a:stretch/>
        </p:blipFill>
        <p:spPr>
          <a:xfrm rot="10800000">
            <a:off x="76200" y="1"/>
            <a:ext cx="8991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8"/>
          <p:cNvSpPr/>
          <p:nvPr/>
        </p:nvSpPr>
        <p:spPr>
          <a:xfrm>
            <a:off x="706900" y="247965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8375" y="447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343750" y="46597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759875" y="20842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39838" t="36240"/>
          <a:stretch/>
        </p:blipFill>
        <p:spPr>
          <a:xfrm>
            <a:off x="6419025" y="-275575"/>
            <a:ext cx="3053321" cy="27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38446" t="44134"/>
          <a:stretch/>
        </p:blipFill>
        <p:spPr>
          <a:xfrm rot="10800000">
            <a:off x="-323681" y="3029622"/>
            <a:ext cx="3124031" cy="240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BIG_NUMBER_1_1_2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0" name="Google Shape;110;p9"/>
          <p:cNvPicPr preferRelativeResize="0"/>
          <p:nvPr/>
        </p:nvPicPr>
        <p:blipFill rotWithShape="1">
          <a:blip r:embed="rId2">
            <a:alphaModFix amt="5000"/>
          </a:blip>
          <a:srcRect b="20936" l="0" r="6707" t="0"/>
          <a:stretch/>
        </p:blipFill>
        <p:spPr>
          <a:xfrm flipH="1">
            <a:off x="0" y="1293075"/>
            <a:ext cx="3761599" cy="38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/>
          <p:nvPr/>
        </p:nvSpPr>
        <p:spPr>
          <a:xfrm>
            <a:off x="1593938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7369775" y="43571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500200" y="7004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8320325" y="884600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/>
          </a:blip>
          <a:srcRect b="-506" l="-1537" r="-2326" t="-2852"/>
          <a:stretch/>
        </p:blipFill>
        <p:spPr>
          <a:xfrm rot="-8819287">
            <a:off x="7692680" y="1801546"/>
            <a:ext cx="4426037" cy="416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BIG_NUMBER_1_1_2_1_1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8" name="Google Shape;118;p10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 rot="5400000">
            <a:off x="-2814813" y="-1771238"/>
            <a:ext cx="7434375" cy="897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-5400000">
            <a:off x="5726737" y="-4033450"/>
            <a:ext cx="7434375" cy="897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/>
          <p:nvPr/>
        </p:nvSpPr>
        <p:spPr>
          <a:xfrm>
            <a:off x="581075" y="42569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3153225" y="1724425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/>
          <p:nvPr/>
        </p:nvSpPr>
        <p:spPr>
          <a:xfrm>
            <a:off x="581075" y="3643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>
            <a:off x="6694375" y="96268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>
            <a:off x="8473925" y="4360038"/>
            <a:ext cx="184200" cy="184200"/>
          </a:xfrm>
          <a:prstGeom prst="ellipse">
            <a:avLst/>
          </a:prstGeom>
          <a:solidFill>
            <a:srgbClr val="FFFFFF">
              <a:alpha val="12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258"/>
            </a:gs>
            <a:gs pos="100000">
              <a:srgbClr val="0900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 sz="28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●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Light"/>
              <a:buChar char="○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Nunito Light"/>
              <a:buChar char="■"/>
              <a:defRPr sz="1200">
                <a:solidFill>
                  <a:srgbClr val="FFFFFF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ctrTitle"/>
          </p:nvPr>
        </p:nvSpPr>
        <p:spPr>
          <a:xfrm>
            <a:off x="2969250" y="820775"/>
            <a:ext cx="320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New Favorite Song</a:t>
            </a:r>
            <a:endParaRPr/>
          </a:p>
        </p:txBody>
      </p:sp>
      <p:sp>
        <p:nvSpPr>
          <p:cNvPr id="283" name="Google Shape;283;p26"/>
          <p:cNvSpPr txBox="1"/>
          <p:nvPr>
            <p:ph idx="1" type="subTitle"/>
          </p:nvPr>
        </p:nvSpPr>
        <p:spPr>
          <a:xfrm>
            <a:off x="1976100" y="2946550"/>
            <a:ext cx="519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Song Recommender by Alex Tsai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4539425" y="2409125"/>
            <a:ext cx="36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Warp</a:t>
            </a:r>
            <a:endParaRPr/>
          </a:p>
        </p:txBody>
      </p:sp>
      <p:sp>
        <p:nvSpPr>
          <p:cNvPr id="356" name="Google Shape;356;p35"/>
          <p:cNvSpPr txBox="1"/>
          <p:nvPr>
            <p:ph idx="1" type="subTitle"/>
          </p:nvPr>
        </p:nvSpPr>
        <p:spPr>
          <a:xfrm>
            <a:off x="4539425" y="3131700"/>
            <a:ext cx="3254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Takes positively rated items and compares their predicted scores against randomly sampled negatively rated items.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 the predicted scores for the negative item is higher than that of the positive item, the model updates.</a:t>
            </a:r>
            <a:endParaRPr sz="1300"/>
          </a:p>
        </p:txBody>
      </p:sp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873" y="325400"/>
            <a:ext cx="6148925" cy="155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63" name="Google Shape;363;p36"/>
          <p:cNvSpPr txBox="1"/>
          <p:nvPr>
            <p:ph idx="4294967295" type="subTitle"/>
          </p:nvPr>
        </p:nvSpPr>
        <p:spPr>
          <a:xfrm>
            <a:off x="5910800" y="1652400"/>
            <a:ext cx="198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Probability that a randomly sampled positive item is rated higher than a randomly sampled negative item</a:t>
            </a:r>
            <a:endParaRPr sz="1000"/>
          </a:p>
        </p:txBody>
      </p:sp>
      <p:sp>
        <p:nvSpPr>
          <p:cNvPr id="364" name="Google Shape;364;p36"/>
          <p:cNvSpPr/>
          <p:nvPr/>
        </p:nvSpPr>
        <p:spPr>
          <a:xfrm>
            <a:off x="5644256" y="1509125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5644256" y="2708562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5910800" y="1441168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ROC AUC SCORE</a:t>
            </a:r>
            <a:endParaRPr sz="1000"/>
          </a:p>
        </p:txBody>
      </p:sp>
      <p:sp>
        <p:nvSpPr>
          <p:cNvPr id="367" name="Google Shape;367;p36"/>
          <p:cNvSpPr txBox="1"/>
          <p:nvPr>
            <p:ph type="title"/>
          </p:nvPr>
        </p:nvSpPr>
        <p:spPr>
          <a:xfrm>
            <a:off x="5910800" y="2640606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AUC SCORE:    0.92</a:t>
            </a:r>
            <a:endParaRPr sz="1000"/>
          </a:p>
        </p:txBody>
      </p:sp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925" y="1218375"/>
            <a:ext cx="3666075" cy="333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0" y="225175"/>
            <a:ext cx="8382402" cy="4693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1186750" y="1969650"/>
            <a:ext cx="65778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Thank You!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0" y="249513"/>
            <a:ext cx="8142498" cy="46444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13" y="104200"/>
            <a:ext cx="59927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1283100" y="250525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Songs</a:t>
            </a:r>
            <a:endParaRPr/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38" y="1082600"/>
            <a:ext cx="7525724" cy="29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25" y="923374"/>
            <a:ext cx="8002549" cy="3779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idx="1" type="subTitle"/>
          </p:nvPr>
        </p:nvSpPr>
        <p:spPr>
          <a:xfrm>
            <a:off x="5828613" y="2457752"/>
            <a:ext cx="2544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Recommends items to a user based on that user’s similarity with other users</a:t>
            </a:r>
            <a:endParaRPr sz="1400"/>
          </a:p>
        </p:txBody>
      </p:sp>
      <p:sp>
        <p:nvSpPr>
          <p:cNvPr id="306" name="Google Shape;306;p30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/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75" y="1677838"/>
            <a:ext cx="4931663" cy="2352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FFFFFF">
                <a:alpha val="50000"/>
              </a:srgbClr>
            </a:outerShdw>
          </a:effectLst>
        </p:spPr>
      </p:pic>
      <p:sp>
        <p:nvSpPr>
          <p:cNvPr id="308" name="Google Shape;308;p30"/>
          <p:cNvSpPr/>
          <p:nvPr/>
        </p:nvSpPr>
        <p:spPr>
          <a:xfrm>
            <a:off x="5922694" y="2108900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0"/>
          <p:cNvSpPr txBox="1"/>
          <p:nvPr>
            <p:ph type="title"/>
          </p:nvPr>
        </p:nvSpPr>
        <p:spPr>
          <a:xfrm>
            <a:off x="6164300" y="2040950"/>
            <a:ext cx="19923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 Similarity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idx="1" type="subTitle"/>
          </p:nvPr>
        </p:nvSpPr>
        <p:spPr>
          <a:xfrm>
            <a:off x="1835975" y="3400875"/>
            <a:ext cx="252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Recommend items to a user based on previous items that the user likes 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875" y="1115100"/>
            <a:ext cx="4482726" cy="27476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FFFFFF">
                <a:alpha val="50000"/>
              </a:srgbClr>
            </a:outerShdw>
          </a:effectLst>
        </p:spPr>
      </p:pic>
      <p:sp>
        <p:nvSpPr>
          <p:cNvPr id="317" name="Google Shape;317;p31"/>
          <p:cNvSpPr/>
          <p:nvPr/>
        </p:nvSpPr>
        <p:spPr>
          <a:xfrm>
            <a:off x="2420806" y="3120850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2687350" y="3052900"/>
            <a:ext cx="17280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Item </a:t>
            </a:r>
            <a:r>
              <a:rPr lang="en" sz="1300"/>
              <a:t>Similarity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1283100" y="250525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Songs</a:t>
            </a:r>
            <a:endParaRPr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38" y="1082600"/>
            <a:ext cx="7525724" cy="2978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1283100" y="250525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 b="0" l="71864" r="0" t="0"/>
          <a:stretch/>
        </p:blipFill>
        <p:spPr>
          <a:xfrm>
            <a:off x="4479111" y="849500"/>
            <a:ext cx="2160125" cy="3626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1" name="Google Shape;331;p33"/>
          <p:cNvSpPr txBox="1"/>
          <p:nvPr>
            <p:ph idx="4294967295" type="subTitle"/>
          </p:nvPr>
        </p:nvSpPr>
        <p:spPr>
          <a:xfrm>
            <a:off x="1724325" y="1463525"/>
            <a:ext cx="2684400" cy="1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522,366 Unique Tags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these tags to determine the similarities between songs</a:t>
            </a:r>
            <a:endParaRPr sz="1400"/>
          </a:p>
        </p:txBody>
      </p:sp>
      <p:sp>
        <p:nvSpPr>
          <p:cNvPr id="332" name="Google Shape;332;p33"/>
          <p:cNvSpPr txBox="1"/>
          <p:nvPr>
            <p:ph type="title"/>
          </p:nvPr>
        </p:nvSpPr>
        <p:spPr>
          <a:xfrm>
            <a:off x="1724325" y="1181818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Last.fm</a:t>
            </a:r>
            <a:endParaRPr sz="1500"/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175" y="849500"/>
            <a:ext cx="1983900" cy="3626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4" name="Google Shape;334;p33"/>
          <p:cNvSpPr/>
          <p:nvPr/>
        </p:nvSpPr>
        <p:spPr>
          <a:xfrm>
            <a:off x="1578531" y="1249775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1283100" y="534900"/>
            <a:ext cx="65778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FM</a:t>
            </a:r>
            <a:endParaRPr/>
          </a:p>
        </p:txBody>
      </p:sp>
      <p:sp>
        <p:nvSpPr>
          <p:cNvPr id="340" name="Google Shape;340;p34"/>
          <p:cNvSpPr txBox="1"/>
          <p:nvPr>
            <p:ph idx="4294967295" type="subTitle"/>
          </p:nvPr>
        </p:nvSpPr>
        <p:spPr>
          <a:xfrm>
            <a:off x="5910800" y="1652400"/>
            <a:ext cx="19839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Uses both Collaborative Filtering and Content Based Filtering</a:t>
            </a:r>
            <a:endParaRPr sz="1000"/>
          </a:p>
        </p:txBody>
      </p:sp>
      <p:sp>
        <p:nvSpPr>
          <p:cNvPr id="341" name="Google Shape;341;p34"/>
          <p:cNvSpPr txBox="1"/>
          <p:nvPr>
            <p:ph idx="4294967295" type="subTitle"/>
          </p:nvPr>
        </p:nvSpPr>
        <p:spPr>
          <a:xfrm>
            <a:off x="5910800" y="2485808"/>
            <a:ext cx="198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Positive if user has listened to song. Negative if user has not</a:t>
            </a:r>
            <a:endParaRPr sz="1000"/>
          </a:p>
        </p:txBody>
      </p:sp>
      <p:sp>
        <p:nvSpPr>
          <p:cNvPr id="342" name="Google Shape;342;p34"/>
          <p:cNvSpPr/>
          <p:nvPr/>
        </p:nvSpPr>
        <p:spPr>
          <a:xfrm>
            <a:off x="5644256" y="1509125"/>
            <a:ext cx="145800" cy="145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5644256" y="2274912"/>
            <a:ext cx="145800" cy="14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5644256" y="3108312"/>
            <a:ext cx="145800" cy="14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5644256" y="3562487"/>
            <a:ext cx="145800" cy="145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 txBox="1"/>
          <p:nvPr>
            <p:ph type="title"/>
          </p:nvPr>
        </p:nvSpPr>
        <p:spPr>
          <a:xfrm>
            <a:off x="5910800" y="1441168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Hybrid Model</a:t>
            </a:r>
            <a:endParaRPr sz="1000"/>
          </a:p>
        </p:txBody>
      </p:sp>
      <p:sp>
        <p:nvSpPr>
          <p:cNvPr id="347" name="Google Shape;347;p34"/>
          <p:cNvSpPr txBox="1"/>
          <p:nvPr>
            <p:ph type="title"/>
          </p:nvPr>
        </p:nvSpPr>
        <p:spPr>
          <a:xfrm>
            <a:off x="5910800" y="2274906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Implicit</a:t>
            </a:r>
            <a:endParaRPr sz="1000"/>
          </a:p>
        </p:txBody>
      </p:sp>
      <p:sp>
        <p:nvSpPr>
          <p:cNvPr id="348" name="Google Shape;348;p34"/>
          <p:cNvSpPr txBox="1"/>
          <p:nvPr>
            <p:ph type="title"/>
          </p:nvPr>
        </p:nvSpPr>
        <p:spPr>
          <a:xfrm>
            <a:off x="5910800" y="3041011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and Item Features</a:t>
            </a:r>
            <a:endParaRPr sz="1000"/>
          </a:p>
        </p:txBody>
      </p:sp>
      <p:sp>
        <p:nvSpPr>
          <p:cNvPr id="349" name="Google Shape;349;p34"/>
          <p:cNvSpPr txBox="1"/>
          <p:nvPr>
            <p:ph type="title"/>
          </p:nvPr>
        </p:nvSpPr>
        <p:spPr>
          <a:xfrm>
            <a:off x="5910800" y="3494549"/>
            <a:ext cx="14805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WARP</a:t>
            </a:r>
            <a:endParaRPr sz="1000"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25" y="1470062"/>
            <a:ext cx="4441788" cy="2501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Music Agenc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F68AF"/>
      </a:accent1>
      <a:accent2>
        <a:srgbClr val="83C88D"/>
      </a:accent2>
      <a:accent3>
        <a:srgbClr val="EF679B"/>
      </a:accent3>
      <a:accent4>
        <a:srgbClr val="9255A1"/>
      </a:accent4>
      <a:accent5>
        <a:srgbClr val="CADA5E"/>
      </a:accent5>
      <a:accent6>
        <a:srgbClr val="508AC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